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5" r:id="rId7"/>
    <p:sldId id="261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8" autoAdjust="0"/>
    <p:restoredTop sz="94660"/>
  </p:normalViewPr>
  <p:slideViewPr>
    <p:cSldViewPr snapToGrid="0">
      <p:cViewPr varScale="1">
        <p:scale>
          <a:sx n="66" d="100"/>
          <a:sy n="66" d="100"/>
        </p:scale>
        <p:origin x="16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4320F-71DB-4CD0-A6EA-C931E3A2C4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78CE54-A2BD-41CD-8012-F46BAAF16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6F6396-7B24-4429-B6C6-E93D91F87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39244B-5F59-4F2C-A077-179E9DFEE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B13618-E212-4F0E-B836-34BA70A36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6779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43C218-3BDF-49CE-8585-1BD69A176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7B1D5E-0214-488E-B3BF-831AC3978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078950-13D9-4F10-9BDE-11010A475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2B92F0-7110-41A6-B70E-19E5A15B7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7980FC-EDBD-41E2-99A1-7A150C710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623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1B26C5-5374-421F-84A8-5BEC15AA5A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CEDFDBE-2E51-4AB4-9341-F0BB7EE6F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D97E81-617D-4BBB-9B49-B2B1DF695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CFA847-6D26-4C47-AB62-16EFE8DF0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1B3B85-C28D-457D-BD8C-563D16F68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8033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EE5BD0-B353-4D31-B1C7-5FCD5EDA4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EE3B37-6BBF-4E42-9DA8-E43621903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73863E-EAE7-424D-BF07-33B109D88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0C136A-216B-477A-B306-C268C5714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C92989-2756-485D-B5E3-D96B3F647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1763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27F649-4FB4-4607-A9B3-F791E681D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D018DC-8C54-4F17-9286-B780321AA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435FD2-DBD2-4429-A38B-D1DFCF264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71B1DB-FD44-4A3F-A273-3DC6F3BE3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D1E4E3-EB26-4520-B7BD-03782B661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605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0A9A11-DB3E-41A8-A39C-FFA809E86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F58860-C4B5-459E-A0A8-16306629D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8A731C-1946-4A9C-AF8B-9F0DC2C8F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4583D9-5924-48B9-81F5-AA06B3502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D5EA6E-29D1-4C74-98D0-F2E5DB48F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6288E13-D215-4560-8CE2-638785556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224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D48975-D071-4BAC-A47F-ACE9DF669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98D095-7E18-49D1-9B22-B281DEB6C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F6578C-73CA-426C-91DC-A414F05D2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DDD97D5-1069-473D-861A-BFDC4B9336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8555FEC-AAB0-485B-8992-6FC872851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8D33D1D-3CC1-4365-B9DD-7DA2A76C8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77AFE87-F017-4785-9E70-E66E613F4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CB8469C-A1ED-4FB3-BBD7-FAB766BF5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132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4469F5-C374-4E97-A354-88A5EDA94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828157-B978-44A6-A740-06733BF71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33BBB24-D7CE-47E9-90B1-EB0C1A556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73BD876-FE6F-46E5-B632-4279B39B1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5086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FC4F07F-EEC3-4FAD-A65C-4110970BF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A721B38-8507-455A-81CA-B08FDC983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BB5A728-B2AD-4196-82D0-82AB692AD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14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5D6E53-BB47-4827-B5FA-48B07C067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745F7F-AF29-4F6C-BC24-7E32983C9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EDC5D1-0ABD-4401-9685-1CC4AAE7DC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9FF3DF-3744-4CC1-BEEB-294E5F3E6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6B19D8-29E4-46D7-9F7F-682A46F2B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86AF1A7-F511-4BDF-9CE2-01D1CF216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4042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154E38-0788-44A0-8868-9AE20C1BA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8EABACD-D945-46F9-AF9B-EE31D139DC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BD19C1-26F1-4B54-83AF-5A50A7FA6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0063E3-190C-4EE5-B934-96D4F1615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7F54CD8-5B76-4265-AC49-D384F3677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202746-9254-472B-9CAB-7A4DE9E2B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295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45E62AF-0322-4852-AFF1-71B0858DF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C66C79A-28A0-4C7D-BEEE-9A263310C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ECCF58-F85B-4D10-87D3-2FD03963F9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ABA6C2-2D22-48D3-A3EF-CC345CDB41D9}" type="datetimeFigureOut">
              <a:rPr lang="ko-KR" altLang="en-US" smtClean="0"/>
              <a:t>2020-01-21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E9F671-B54F-41EC-AC10-A8E9A08428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09A5F1-939F-4255-8725-68337B1F90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FAC46-68A6-486A-8D4E-3822EAF0F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92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AFC8275-49B4-41C7-8E19-1B0570C979CF}"/>
              </a:ext>
            </a:extLst>
          </p:cNvPr>
          <p:cNvSpPr txBox="1"/>
          <p:nvPr/>
        </p:nvSpPr>
        <p:spPr>
          <a:xfrm>
            <a:off x="2602750" y="4061862"/>
            <a:ext cx="6986500" cy="5164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2000" kern="1200" dirty="0">
                <a:solidFill>
                  <a:srgbClr val="FFFFFF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  <a:cs typeface="+mj-cs"/>
              </a:rPr>
              <a:t>당신이 다니는 학교의 모든 데이터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D1B689-62BC-4BEE-9512-24BC6A3C2524}"/>
              </a:ext>
            </a:extLst>
          </p:cNvPr>
          <p:cNvSpPr txBox="1"/>
          <p:nvPr/>
        </p:nvSpPr>
        <p:spPr>
          <a:xfrm>
            <a:off x="1782122" y="2585884"/>
            <a:ext cx="8627756" cy="18577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9600" kern="1200" dirty="0">
                <a:solidFill>
                  <a:srgbClr val="FFFFFF"/>
                </a:solidFill>
                <a:latin typeface="상상토끼 꽃길" panose="02020603020101020101" pitchFamily="18" charset="-127"/>
                <a:ea typeface="상상토끼 꽃길" panose="02020603020101020101" pitchFamily="18" charset="-127"/>
                <a:cs typeface="+mj-cs"/>
              </a:rPr>
              <a:t>Uni-</a:t>
            </a:r>
            <a:r>
              <a:rPr lang="en-US" altLang="ko-KR" sz="9600" kern="1200" dirty="0" err="1">
                <a:solidFill>
                  <a:srgbClr val="FFFFFF"/>
                </a:solidFill>
                <a:latin typeface="상상토끼 꽃길" panose="02020603020101020101" pitchFamily="18" charset="-127"/>
                <a:ea typeface="상상토끼 꽃길" panose="02020603020101020101" pitchFamily="18" charset="-127"/>
                <a:cs typeface="+mj-cs"/>
              </a:rPr>
              <a:t>DamoAh</a:t>
            </a:r>
            <a:endParaRPr lang="ko-KR" altLang="en-US" sz="5400" kern="1200" dirty="0">
              <a:solidFill>
                <a:srgbClr val="FFFFFF"/>
              </a:solidFill>
              <a:latin typeface="상상토끼 꽃길" panose="02020603020101020101" pitchFamily="18" charset="-127"/>
              <a:ea typeface="상상토끼 꽃길" panose="02020603020101020101" pitchFamily="18" charset="-127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56648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18"/>
    </mc:Choice>
    <mc:Fallback>
      <p:transition spd="slow" advTm="571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A4EBE-F406-4F39-BB91-29465937CD76}"/>
              </a:ext>
            </a:extLst>
          </p:cNvPr>
          <p:cNvSpPr txBox="1"/>
          <p:nvPr/>
        </p:nvSpPr>
        <p:spPr>
          <a:xfrm>
            <a:off x="-309097" y="2587079"/>
            <a:ext cx="12501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Uni-</a:t>
            </a:r>
            <a:r>
              <a:rPr lang="en-US" altLang="ko-KR" sz="54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DamoAh</a:t>
            </a:r>
            <a:endParaRPr lang="ko-KR" altLang="en-US" sz="5400" dirty="0">
              <a:solidFill>
                <a:schemeClr val="accent1">
                  <a:lumMod val="60000"/>
                  <a:lumOff val="40000"/>
                </a:schemeClr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88D7E-99D3-4F77-BEFB-7C21CA589B57}"/>
              </a:ext>
            </a:extLst>
          </p:cNvPr>
          <p:cNvSpPr txBox="1"/>
          <p:nvPr/>
        </p:nvSpPr>
        <p:spPr>
          <a:xfrm>
            <a:off x="225161" y="3510409"/>
            <a:ext cx="11432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ko-KR" altLang="en-US" sz="32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불편함이 혁신의 시작입니다</a:t>
            </a:r>
            <a:r>
              <a:rPr lang="en-US" altLang="ko-KR" sz="32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endParaRPr lang="ko-KR" altLang="en-US" sz="32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35085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92"/>
    </mc:Choice>
    <mc:Fallback>
      <p:transition spd="slow" advTm="9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7227AAB-8D5A-4FD8-9A09-C46E58B30836}"/>
              </a:ext>
            </a:extLst>
          </p:cNvPr>
          <p:cNvSpPr txBox="1"/>
          <p:nvPr/>
        </p:nvSpPr>
        <p:spPr>
          <a:xfrm>
            <a:off x="1234155" y="2969475"/>
            <a:ext cx="11432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우리는 학교 홈페이지를 통해 자료를 얻습니다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endParaRPr lang="ko-KR" altLang="en-US" sz="4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85945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8"/>
    </mc:Choice>
    <mc:Fallback>
      <p:transition spd="slow" advTm="4568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A4EBE-F406-4F39-BB91-29465937CD76}"/>
              </a:ext>
            </a:extLst>
          </p:cNvPr>
          <p:cNvSpPr txBox="1"/>
          <p:nvPr/>
        </p:nvSpPr>
        <p:spPr>
          <a:xfrm>
            <a:off x="2110054" y="2884453"/>
            <a:ext cx="11432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학교에는 많은 좋은 정보들이 있지만</a:t>
            </a:r>
          </a:p>
        </p:txBody>
      </p:sp>
    </p:spTree>
    <p:extLst>
      <p:ext uri="{BB962C8B-B14F-4D97-AF65-F5344CB8AC3E}">
        <p14:creationId xmlns:p14="http://schemas.microsoft.com/office/powerpoint/2010/main" val="3538699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87"/>
    </mc:Choice>
    <mc:Fallback>
      <p:transition spd="slow" advTm="468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A4EBE-F406-4F39-BB91-29465937CD76}"/>
              </a:ext>
            </a:extLst>
          </p:cNvPr>
          <p:cNvSpPr txBox="1"/>
          <p:nvPr/>
        </p:nvSpPr>
        <p:spPr>
          <a:xfrm>
            <a:off x="906895" y="2345439"/>
            <a:ext cx="11432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학교 공지사항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학과 공지사항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사업단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, </a:t>
            </a:r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도서관 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88D7E-99D3-4F77-BEFB-7C21CA589B57}"/>
              </a:ext>
            </a:extLst>
          </p:cNvPr>
          <p:cNvSpPr txBox="1"/>
          <p:nvPr/>
        </p:nvSpPr>
        <p:spPr>
          <a:xfrm>
            <a:off x="2668318" y="3358400"/>
            <a:ext cx="11432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데이터들은 </a:t>
            </a:r>
            <a:r>
              <a:rPr lang="ko-KR" altLang="en-US" sz="4400" dirty="0">
                <a:solidFill>
                  <a:srgbClr val="FF00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분산</a:t>
            </a:r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되어 있습니다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 </a:t>
            </a:r>
            <a:endParaRPr lang="ko-KR" altLang="en-US" sz="4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7406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0"/>
    </mc:Choice>
    <mc:Fallback>
      <p:transition spd="slow" advTm="567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A4EBE-F406-4F39-BB91-29465937CD76}"/>
              </a:ext>
            </a:extLst>
          </p:cNvPr>
          <p:cNvSpPr txBox="1"/>
          <p:nvPr/>
        </p:nvSpPr>
        <p:spPr>
          <a:xfrm>
            <a:off x="310129" y="3044279"/>
            <a:ext cx="125010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그 데이터들을 얻기 위해서는 최소한 </a:t>
            </a:r>
            <a:r>
              <a:rPr lang="en-US" altLang="ko-KR" sz="4400" dirty="0">
                <a:solidFill>
                  <a:srgbClr val="FF00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30</a:t>
            </a:r>
            <a:r>
              <a:rPr lang="ko-KR" altLang="en-US" sz="4400" dirty="0">
                <a:solidFill>
                  <a:srgbClr val="FF0000"/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초</a:t>
            </a:r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가 걸립니다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88D7E-99D3-4F77-BEFB-7C21CA589B57}"/>
              </a:ext>
            </a:extLst>
          </p:cNvPr>
          <p:cNvSpPr txBox="1"/>
          <p:nvPr/>
        </p:nvSpPr>
        <p:spPr>
          <a:xfrm>
            <a:off x="945396" y="3705361"/>
            <a:ext cx="11432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endParaRPr lang="ko-KR" altLang="en-US" sz="4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3571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71"/>
    </mc:Choice>
    <mc:Fallback>
      <p:transition spd="slow" advTm="467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6E88D7E-99D3-4F77-BEFB-7C21CA589B57}"/>
              </a:ext>
            </a:extLst>
          </p:cNvPr>
          <p:cNvSpPr txBox="1"/>
          <p:nvPr/>
        </p:nvSpPr>
        <p:spPr>
          <a:xfrm>
            <a:off x="945396" y="3705361"/>
            <a:ext cx="11432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endParaRPr lang="ko-KR" altLang="en-US" sz="4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pic>
        <p:nvPicPr>
          <p:cNvPr id="5" name="uni-damoAh">
            <a:hlinkClick r:id="" action="ppaction://media"/>
            <a:extLst>
              <a:ext uri="{FF2B5EF4-FFF2-40B4-BE49-F238E27FC236}">
                <a16:creationId xmlns:a16="http://schemas.microsoft.com/office/drawing/2014/main" id="{3B6F99D2-EE8C-43F7-9D69-F3730855C855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4795" y="148947"/>
            <a:ext cx="11927205" cy="670905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87316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86"/>
    </mc:Choice>
    <mc:Fallback>
      <p:transition spd="slow" advTm="44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069" objId="5"/>
        <p14:stopEvt time="41389" objId="5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A4EBE-F406-4F39-BB91-29465937CD76}"/>
              </a:ext>
            </a:extLst>
          </p:cNvPr>
          <p:cNvSpPr txBox="1"/>
          <p:nvPr/>
        </p:nvSpPr>
        <p:spPr>
          <a:xfrm>
            <a:off x="185002" y="2705725"/>
            <a:ext cx="1250109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데이터들을 찾는 시간까지 포함하면 </a:t>
            </a:r>
            <a:endParaRPr lang="en-US" altLang="ko-KR" sz="4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algn="ctr"/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더 많은 시간이 걸립니다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.</a:t>
            </a:r>
            <a:endParaRPr lang="ko-KR" altLang="en-US" sz="4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88D7E-99D3-4F77-BEFB-7C21CA589B57}"/>
              </a:ext>
            </a:extLst>
          </p:cNvPr>
          <p:cNvSpPr txBox="1"/>
          <p:nvPr/>
        </p:nvSpPr>
        <p:spPr>
          <a:xfrm>
            <a:off x="945396" y="3705361"/>
            <a:ext cx="11432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endParaRPr lang="ko-KR" altLang="en-US" sz="4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9667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8"/>
    </mc:Choice>
    <mc:Fallback>
      <p:transition spd="slow" advTm="589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3A4EBE-F406-4F39-BB91-29465937CD76}"/>
              </a:ext>
            </a:extLst>
          </p:cNvPr>
          <p:cNvSpPr txBox="1"/>
          <p:nvPr/>
        </p:nvSpPr>
        <p:spPr>
          <a:xfrm>
            <a:off x="0" y="3044279"/>
            <a:ext cx="125010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만약 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30</a:t>
            </a:r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초의 시간을 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1</a:t>
            </a:r>
            <a:r>
              <a:rPr lang="ko-KR" altLang="en-US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초로 줄일 수 있다면</a:t>
            </a:r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?</a:t>
            </a:r>
            <a:endParaRPr lang="ko-KR" altLang="en-US" sz="4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88D7E-99D3-4F77-BEFB-7C21CA589B57}"/>
              </a:ext>
            </a:extLst>
          </p:cNvPr>
          <p:cNvSpPr txBox="1"/>
          <p:nvPr/>
        </p:nvSpPr>
        <p:spPr>
          <a:xfrm>
            <a:off x="945396" y="3705361"/>
            <a:ext cx="114325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endParaRPr lang="ko-KR" altLang="en-US" sz="4400" dirty="0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2329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19"/>
    </mc:Choice>
    <mc:Fallback>
      <p:transition spd="slow" advTm="561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ndicam 2020-01-21 22-36-31-710">
            <a:hlinkClick r:id="" action="ppaction://media"/>
            <a:extLst>
              <a:ext uri="{FF2B5EF4-FFF2-40B4-BE49-F238E27FC236}">
                <a16:creationId xmlns:a16="http://schemas.microsoft.com/office/drawing/2014/main" id="{5856AEF9-84E7-4357-AC77-DD8839CDB73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99933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12"/>
    </mc:Choice>
    <mc:Fallback>
      <p:transition spd="slow" advTm="39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651" objId="2"/>
        <p14:stopEvt time="35759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70</Words>
  <Application>Microsoft Office PowerPoint</Application>
  <PresentationFormat>와이드스크린</PresentationFormat>
  <Paragraphs>16</Paragraphs>
  <Slides>10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나눔스퀘어_ac ExtraBold</vt:lpstr>
      <vt:lpstr>나눔스퀘어_ac Light</vt:lpstr>
      <vt:lpstr>맑은 고딕</vt:lpstr>
      <vt:lpstr>상상토끼 꽃길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Song Seunggi</dc:creator>
  <cp:lastModifiedBy>Song Seunggi</cp:lastModifiedBy>
  <cp:revision>7</cp:revision>
  <dcterms:created xsi:type="dcterms:W3CDTF">2020-01-21T12:44:04Z</dcterms:created>
  <dcterms:modified xsi:type="dcterms:W3CDTF">2020-01-21T14:42:54Z</dcterms:modified>
</cp:coreProperties>
</file>